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61" r:id="rId3"/>
    <p:sldId id="290" r:id="rId4"/>
    <p:sldId id="275" r:id="rId5"/>
    <p:sldId id="265" r:id="rId6"/>
    <p:sldId id="276" r:id="rId7"/>
    <p:sldId id="277" r:id="rId8"/>
    <p:sldId id="278" r:id="rId9"/>
    <p:sldId id="279" r:id="rId10"/>
    <p:sldId id="289" r:id="rId11"/>
    <p:sldId id="284" r:id="rId12"/>
    <p:sldId id="287" r:id="rId13"/>
    <p:sldId id="267" r:id="rId14"/>
    <p:sldId id="280" r:id="rId15"/>
    <p:sldId id="281" r:id="rId16"/>
    <p:sldId id="282" r:id="rId17"/>
    <p:sldId id="283" r:id="rId18"/>
    <p:sldId id="291" r:id="rId19"/>
    <p:sldId id="285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2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49AD-573D-3542-93FA-255DED9137B8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821E-C25A-8746-B392-9DC60887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18-19.30 VÄLKOMNA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142352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294095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196306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305937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Idrottsteori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Gunilla svärd</a:t>
            </a:r>
          </a:p>
          <a:p>
            <a:r>
              <a:rPr lang="sv-SE" dirty="0" smtClean="0"/>
              <a:t> </a:t>
            </a:r>
            <a:r>
              <a:rPr lang="sv-SE" dirty="0"/>
              <a:t>Tränings- och Tävlingslära 1&amp; 2 startar på Celsius</a:t>
            </a:r>
          </a:p>
          <a:p>
            <a:pPr lvl="0"/>
            <a:r>
              <a:rPr lang="sv-SE" dirty="0"/>
              <a:t>För </a:t>
            </a:r>
            <a:r>
              <a:rPr lang="sv-SE" dirty="0" err="1"/>
              <a:t>årsk</a:t>
            </a:r>
            <a:r>
              <a:rPr lang="sv-SE" dirty="0"/>
              <a:t> 1 måndag 2/9 </a:t>
            </a:r>
            <a:r>
              <a:rPr lang="sv-SE" dirty="0" err="1"/>
              <a:t>kl</a:t>
            </a:r>
            <a:r>
              <a:rPr lang="sv-SE" dirty="0"/>
              <a:t> </a:t>
            </a:r>
            <a:r>
              <a:rPr lang="sv-SE" dirty="0" smtClean="0"/>
              <a:t>14.40-15.40</a:t>
            </a:r>
            <a:endParaRPr lang="sv-SE" dirty="0"/>
          </a:p>
          <a:p>
            <a:pPr lvl="0"/>
            <a:r>
              <a:rPr lang="sv-SE" dirty="0"/>
              <a:t>För </a:t>
            </a:r>
            <a:r>
              <a:rPr lang="sv-SE" dirty="0" err="1"/>
              <a:t>årsk</a:t>
            </a:r>
            <a:r>
              <a:rPr lang="sv-SE" dirty="0"/>
              <a:t> 2 onsdag 4/9 </a:t>
            </a:r>
            <a:r>
              <a:rPr lang="sv-SE" dirty="0" err="1"/>
              <a:t>kl</a:t>
            </a:r>
            <a:r>
              <a:rPr lang="sv-SE" dirty="0"/>
              <a:t> </a:t>
            </a:r>
            <a:r>
              <a:rPr lang="sv-SE" dirty="0" smtClean="0"/>
              <a:t>14.40-15.40</a:t>
            </a:r>
            <a:endParaRPr lang="sv-SE" dirty="0"/>
          </a:p>
          <a:p>
            <a:r>
              <a:rPr lang="sv-SE" dirty="0" smtClean="0"/>
              <a:t>För års 3 ansvara idrotten</a:t>
            </a:r>
          </a:p>
          <a:p>
            <a:r>
              <a:rPr lang="sv-SE" dirty="0" smtClean="0"/>
              <a:t> ”studiecoachning” i biblioteket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1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FYSTRÄNING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1g/vecka</a:t>
            </a:r>
          </a:p>
          <a:p>
            <a:r>
              <a:rPr lang="sv-SE" dirty="0" smtClean="0"/>
              <a:t>Måndag kväll oömma </a:t>
            </a:r>
            <a:r>
              <a:rPr lang="sv-SE" dirty="0" err="1" smtClean="0"/>
              <a:t>fyskläder</a:t>
            </a:r>
            <a:endParaRPr lang="sv-SE" dirty="0" smtClean="0"/>
          </a:p>
          <a:p>
            <a:r>
              <a:rPr lang="sv-SE" dirty="0" smtClean="0"/>
              <a:t>Atletverkstan ej kvar i UIF</a:t>
            </a:r>
          </a:p>
          <a:p>
            <a:r>
              <a:rPr lang="sv-SE" dirty="0" smtClean="0"/>
              <a:t>Atletverkstan – Z-FITNESS</a:t>
            </a:r>
          </a:p>
          <a:p>
            <a:r>
              <a:rPr lang="sv-SE" dirty="0" smtClean="0"/>
              <a:t>Bassängträning ”svettis” </a:t>
            </a:r>
            <a:r>
              <a:rPr lang="sv-SE" dirty="0" err="1" smtClean="0"/>
              <a:t>må,to</a:t>
            </a:r>
            <a:r>
              <a:rPr lang="sv-SE" dirty="0" smtClean="0"/>
              <a:t> </a:t>
            </a:r>
            <a:r>
              <a:rPr lang="sv-SE" dirty="0" err="1" smtClean="0"/>
              <a:t>kl</a:t>
            </a:r>
            <a:r>
              <a:rPr lang="sv-SE" dirty="0" smtClean="0"/>
              <a:t> 8.30-9.30</a:t>
            </a:r>
          </a:p>
          <a:p>
            <a:r>
              <a:rPr lang="sv-SE" dirty="0" smtClean="0"/>
              <a:t>Återkommer med plan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51" y="726669"/>
            <a:ext cx="1860997" cy="31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KURSPLANER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GY 11</a:t>
            </a:r>
          </a:p>
          <a:p>
            <a:r>
              <a:rPr lang="sv-SE" dirty="0" smtClean="0"/>
              <a:t>Specialidrott – skolverket</a:t>
            </a:r>
          </a:p>
          <a:p>
            <a:r>
              <a:rPr lang="sv-SE" dirty="0" smtClean="0"/>
              <a:t>Betygskriterier – sv. Ridsportförbundet</a:t>
            </a:r>
          </a:p>
          <a:p>
            <a:r>
              <a:rPr lang="sv-SE" dirty="0" smtClean="0"/>
              <a:t>Uppgift/prov-varje camp</a:t>
            </a:r>
          </a:p>
          <a:p>
            <a:r>
              <a:rPr lang="sv-SE" dirty="0" err="1" smtClean="0"/>
              <a:t>Skrifligt</a:t>
            </a:r>
            <a:r>
              <a:rPr lang="sv-SE" dirty="0" smtClean="0"/>
              <a:t>/muntligt/praktiskt</a:t>
            </a:r>
          </a:p>
          <a:p>
            <a:r>
              <a:rPr lang="sv-SE" dirty="0" smtClean="0"/>
              <a:t>Innehåll/camp- måndags morgon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3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RUTINER PÅ SKÄSTA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Uppstallning- FB-Alexander </a:t>
            </a:r>
            <a:r>
              <a:rPr lang="sv-SE" dirty="0" err="1" smtClean="0"/>
              <a:t>Sandbring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Ej häst eller flera än en.</a:t>
            </a:r>
          </a:p>
          <a:p>
            <a:pPr marL="0" indent="0">
              <a:buNone/>
            </a:pPr>
            <a:r>
              <a:rPr lang="sv-SE" dirty="0" smtClean="0"/>
              <a:t>Mia Petersson </a:t>
            </a:r>
            <a:r>
              <a:rPr lang="sv-SE" dirty="0"/>
              <a:t>070-36 34 994</a:t>
            </a:r>
            <a:r>
              <a:rPr lang="sv-SE" dirty="0" smtClean="0"/>
              <a:t> –stallchef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427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Rumsfördelning</a:t>
            </a:r>
          </a:p>
          <a:p>
            <a:r>
              <a:rPr lang="sv-SE" dirty="0" smtClean="0"/>
              <a:t>Städning</a:t>
            </a:r>
          </a:p>
          <a:p>
            <a:r>
              <a:rPr lang="sv-SE" dirty="0" smtClean="0"/>
              <a:t>”sitt område”</a:t>
            </a:r>
          </a:p>
          <a:p>
            <a:r>
              <a:rPr lang="sv-SE" dirty="0" smtClean="0"/>
              <a:t>Släckt </a:t>
            </a:r>
            <a:r>
              <a:rPr lang="sv-SE" dirty="0" err="1" smtClean="0"/>
              <a:t>kl</a:t>
            </a:r>
            <a:r>
              <a:rPr lang="sv-SE" dirty="0" smtClean="0"/>
              <a:t> 22.00</a:t>
            </a:r>
          </a:p>
          <a:p>
            <a:r>
              <a:rPr lang="sv-SE" dirty="0" smtClean="0"/>
              <a:t>Trivselregler</a:t>
            </a:r>
          </a:p>
          <a:p>
            <a:r>
              <a:rPr lang="sv-SE" dirty="0" smtClean="0"/>
              <a:t>Ridsportens ledstjärnor</a:t>
            </a:r>
          </a:p>
        </p:txBody>
      </p:sp>
    </p:spTree>
    <p:extLst>
      <p:ext uri="{BB962C8B-B14F-4D97-AF65-F5344CB8AC3E}">
        <p14:creationId xmlns:p14="http://schemas.microsoft.com/office/powerpoint/2010/main" val="104960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Åtgärder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Föräldrar kontaktas</a:t>
            </a:r>
          </a:p>
          <a:p>
            <a:r>
              <a:rPr lang="sv-SE" dirty="0" smtClean="0"/>
              <a:t>Möte med elev, föräldrar, TA, tränare på dagtid.</a:t>
            </a:r>
          </a:p>
          <a:p>
            <a:r>
              <a:rPr lang="sv-SE" dirty="0" smtClean="0"/>
              <a:t>Elev sover hemma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30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DEXTER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Dexter-ledighet för vad och när</a:t>
            </a:r>
          </a:p>
          <a:p>
            <a:r>
              <a:rPr lang="sv-SE" dirty="0"/>
              <a:t>7 dagars framförhållning</a:t>
            </a:r>
          </a:p>
          <a:p>
            <a:r>
              <a:rPr lang="sv-SE" dirty="0"/>
              <a:t>Skicka i ”flock”</a:t>
            </a:r>
          </a:p>
          <a:p>
            <a:r>
              <a:rPr lang="sv-SE" dirty="0" smtClean="0"/>
              <a:t>TA lägger in hela terminens frånvaro för </a:t>
            </a:r>
            <a:r>
              <a:rPr lang="sv-SE" dirty="0" err="1" smtClean="0"/>
              <a:t>camper</a:t>
            </a:r>
            <a:r>
              <a:rPr lang="sv-SE" dirty="0"/>
              <a:t> </a:t>
            </a:r>
            <a:r>
              <a:rPr lang="sv-SE" dirty="0" smtClean="0"/>
              <a:t>&amp; träningar</a:t>
            </a:r>
          </a:p>
          <a:p>
            <a:r>
              <a:rPr lang="sv-SE" dirty="0" smtClean="0"/>
              <a:t>Restriktivare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767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”NY ORGANISATION”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Idrottspsykolog</a:t>
            </a:r>
          </a:p>
          <a:p>
            <a:r>
              <a:rPr lang="sv-SE" dirty="0" smtClean="0"/>
              <a:t>Kostscreening</a:t>
            </a:r>
          </a:p>
          <a:p>
            <a:r>
              <a:rPr lang="sv-SE" dirty="0" smtClean="0"/>
              <a:t>Atletverkstan</a:t>
            </a:r>
          </a:p>
          <a:p>
            <a:r>
              <a:rPr lang="sv-SE" dirty="0" smtClean="0"/>
              <a:t>TA</a:t>
            </a:r>
          </a:p>
          <a:p>
            <a:r>
              <a:rPr lang="sv-SE" smtClean="0"/>
              <a:t>Ingen frukost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68" y="1300765"/>
            <a:ext cx="2239709" cy="32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9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Hjärtscreening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Årks1</a:t>
            </a:r>
          </a:p>
          <a:p>
            <a:r>
              <a:rPr lang="sv-SE" dirty="0" smtClean="0"/>
              <a:t>Samariterhemmet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39" y="240030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Lotta</a:t>
            </a:r>
            <a:r>
              <a:rPr lang="en-US" dirty="0" smtClean="0"/>
              <a:t> </a:t>
            </a:r>
            <a:r>
              <a:rPr lang="en-US" dirty="0" err="1" smtClean="0"/>
              <a:t>Wanning</a:t>
            </a:r>
            <a:r>
              <a:rPr lang="en-US" dirty="0" smtClean="0"/>
              <a:t>/TA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Bålsta</a:t>
            </a:r>
            <a:endParaRPr lang="en-US" dirty="0" smtClean="0"/>
          </a:p>
          <a:p>
            <a:r>
              <a:rPr lang="en-US" dirty="0" err="1" smtClean="0"/>
              <a:t>Hästen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Bålsta</a:t>
            </a:r>
            <a:r>
              <a:rPr lang="en-US" dirty="0" smtClean="0"/>
              <a:t> RK</a:t>
            </a:r>
          </a:p>
          <a:p>
            <a:r>
              <a:rPr lang="en-US" dirty="0" smtClean="0"/>
              <a:t>Level II, C-</a:t>
            </a:r>
            <a:r>
              <a:rPr lang="en-US" dirty="0" err="1" smtClean="0"/>
              <a:t>tränare</a:t>
            </a:r>
            <a:r>
              <a:rPr lang="en-US" dirty="0" smtClean="0"/>
              <a:t> </a:t>
            </a:r>
            <a:r>
              <a:rPr lang="en-US" dirty="0" err="1" smtClean="0"/>
              <a:t>dressyr</a:t>
            </a:r>
            <a:r>
              <a:rPr lang="en-US" dirty="0" smtClean="0"/>
              <a:t>, </a:t>
            </a:r>
            <a:r>
              <a:rPr lang="en-US" dirty="0" err="1" smtClean="0"/>
              <a:t>Idrottscoach</a:t>
            </a:r>
            <a:r>
              <a:rPr lang="en-US" dirty="0" smtClean="0"/>
              <a:t>, </a:t>
            </a:r>
            <a:r>
              <a:rPr lang="en-US" dirty="0" err="1" smtClean="0"/>
              <a:t>ledarskap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coachingprog</a:t>
            </a:r>
            <a:r>
              <a:rPr lang="en-US" dirty="0" smtClean="0"/>
              <a:t> </a:t>
            </a:r>
            <a:r>
              <a:rPr lang="en-US" dirty="0" err="1" smtClean="0"/>
              <a:t>Umeå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r>
              <a:rPr lang="en-US" dirty="0" smtClean="0"/>
              <a:t>, </a:t>
            </a:r>
            <a:r>
              <a:rPr lang="en-US" dirty="0" err="1" smtClean="0"/>
              <a:t>pedagogik</a:t>
            </a:r>
            <a:r>
              <a:rPr lang="en-US" dirty="0" smtClean="0"/>
              <a:t> Uppsala </a:t>
            </a:r>
            <a:r>
              <a:rPr lang="en-US" dirty="0" err="1" smtClean="0"/>
              <a:t>Universitet</a:t>
            </a:r>
            <a:r>
              <a:rPr lang="en-US" dirty="0" smtClean="0"/>
              <a:t> </a:t>
            </a:r>
            <a:r>
              <a:rPr lang="en-US" dirty="0" err="1" smtClean="0"/>
              <a:t>m.m</a:t>
            </a:r>
            <a:endParaRPr lang="en-US" dirty="0" smtClean="0"/>
          </a:p>
          <a:p>
            <a:r>
              <a:rPr lang="en-US" dirty="0" err="1" smtClean="0"/>
              <a:t>Upplands</a:t>
            </a:r>
            <a:r>
              <a:rPr lang="en-US" dirty="0" smtClean="0"/>
              <a:t> </a:t>
            </a:r>
            <a:r>
              <a:rPr lang="en-US" dirty="0" err="1" smtClean="0"/>
              <a:t>Idrottsförbund</a:t>
            </a:r>
            <a:r>
              <a:rPr lang="en-US" dirty="0" smtClean="0"/>
              <a:t> sedan 2006.</a:t>
            </a:r>
          </a:p>
          <a:p>
            <a:r>
              <a:rPr lang="en-US" dirty="0" err="1" smtClean="0"/>
              <a:t>Idag</a:t>
            </a:r>
            <a:r>
              <a:rPr lang="en-US" dirty="0" smtClean="0"/>
              <a:t> </a:t>
            </a:r>
            <a:r>
              <a:rPr lang="en-US" dirty="0" err="1" smtClean="0"/>
              <a:t>egen</a:t>
            </a:r>
            <a:r>
              <a:rPr lang="en-US" dirty="0" smtClean="0"/>
              <a:t> firma “</a:t>
            </a:r>
            <a:r>
              <a:rPr lang="en-US" dirty="0" err="1" smtClean="0"/>
              <a:t>Stigbygeln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0" y="1059546"/>
            <a:ext cx="2324100" cy="173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Idrottsläkare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Askan </a:t>
            </a:r>
            <a:r>
              <a:rPr lang="sv-SE" dirty="0" err="1" smtClean="0"/>
              <a:t>Kiani</a:t>
            </a:r>
            <a:r>
              <a:rPr lang="sv-SE" dirty="0" smtClean="0"/>
              <a:t> </a:t>
            </a:r>
            <a:r>
              <a:rPr lang="sv-SE" dirty="0" err="1" smtClean="0"/>
              <a:t>fom</a:t>
            </a:r>
            <a:r>
              <a:rPr lang="sv-SE" dirty="0" smtClean="0"/>
              <a:t> 1/9</a:t>
            </a:r>
          </a:p>
          <a:p>
            <a:r>
              <a:rPr lang="sv-SE" dirty="0" smtClean="0"/>
              <a:t>VC -Liljefors Torg </a:t>
            </a:r>
          </a:p>
          <a:p>
            <a:r>
              <a:rPr lang="sv-SE" dirty="0" smtClean="0"/>
              <a:t>018-611 75 52</a:t>
            </a:r>
          </a:p>
          <a:p>
            <a:r>
              <a:rPr lang="sv-SE" dirty="0" smtClean="0"/>
              <a:t>Magnetkamera</a:t>
            </a:r>
          </a:p>
          <a:p>
            <a:r>
              <a:rPr lang="sv-SE" dirty="0" smtClean="0"/>
              <a:t>Sjukgymnaster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6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400" dirty="0" smtClean="0"/>
              <a:t>RID VÄL</a:t>
            </a:r>
          </a:p>
          <a:p>
            <a:pPr marL="0" indent="0" algn="ctr">
              <a:buNone/>
            </a:pPr>
            <a:endParaRPr lang="sv-SE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78697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 Uppgifter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Betygs inlämning</a:t>
            </a:r>
          </a:p>
          <a:p>
            <a:r>
              <a:rPr lang="sv-SE" dirty="0" smtClean="0"/>
              <a:t>Dexter</a:t>
            </a:r>
          </a:p>
          <a:p>
            <a:r>
              <a:rPr lang="sv-SE" dirty="0" smtClean="0"/>
              <a:t>Samordnare</a:t>
            </a:r>
          </a:p>
          <a:p>
            <a:r>
              <a:rPr lang="sv-SE" dirty="0" err="1" smtClean="0"/>
              <a:t>Sfet</a:t>
            </a:r>
            <a:endParaRPr lang="sv-SE" dirty="0" smtClean="0"/>
          </a:p>
          <a:p>
            <a:r>
              <a:rPr lang="sv-SE" dirty="0" smtClean="0"/>
              <a:t>Kontaktperson</a:t>
            </a:r>
          </a:p>
          <a:p>
            <a:r>
              <a:rPr lang="sv-SE" dirty="0" smtClean="0"/>
              <a:t>Ansökningar</a:t>
            </a:r>
          </a:p>
          <a:p>
            <a:r>
              <a:rPr lang="sv-SE" dirty="0" err="1" smtClean="0"/>
              <a:t>M.m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0" y="1600200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MÖTES INNEHÅLL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Terminens </a:t>
            </a:r>
            <a:r>
              <a:rPr lang="sv-SE" dirty="0"/>
              <a:t>upplägg</a:t>
            </a:r>
          </a:p>
          <a:p>
            <a:pPr lvl="0"/>
            <a:r>
              <a:rPr lang="sv-SE" dirty="0"/>
              <a:t>Kursplaner</a:t>
            </a:r>
          </a:p>
          <a:p>
            <a:pPr lvl="0"/>
            <a:r>
              <a:rPr lang="sv-SE" dirty="0"/>
              <a:t>Betygskriterier</a:t>
            </a:r>
          </a:p>
          <a:p>
            <a:pPr lvl="0"/>
            <a:r>
              <a:rPr lang="sv-SE" dirty="0"/>
              <a:t>Rutiner på </a:t>
            </a:r>
            <a:r>
              <a:rPr lang="sv-SE" dirty="0" err="1"/>
              <a:t>Skästa</a:t>
            </a:r>
            <a:endParaRPr lang="sv-SE" dirty="0"/>
          </a:p>
          <a:p>
            <a:pPr lvl="0"/>
            <a:r>
              <a:rPr lang="sv-SE" dirty="0"/>
              <a:t>Dexter</a:t>
            </a:r>
          </a:p>
          <a:p>
            <a:pPr lvl="0"/>
            <a:r>
              <a:rPr lang="sv-SE" dirty="0"/>
              <a:t>Ledigheter</a:t>
            </a:r>
          </a:p>
          <a:p>
            <a:pPr lvl="0"/>
            <a:r>
              <a:rPr lang="sv-SE" dirty="0"/>
              <a:t>Träning- och tävlingslära 100 poäng/kurs, ITL lektionerna </a:t>
            </a:r>
          </a:p>
          <a:p>
            <a:pPr lvl="0"/>
            <a:r>
              <a:rPr lang="sv-SE" dirty="0"/>
              <a:t>Svara på frågor </a:t>
            </a:r>
            <a:r>
              <a:rPr lang="sv-SE" dirty="0" err="1"/>
              <a:t>m.m</a:t>
            </a:r>
            <a:endParaRPr lang="sv-SE" dirty="0"/>
          </a:p>
          <a:p>
            <a:endParaRPr lang="sv-SE" dirty="0"/>
          </a:p>
        </p:txBody>
      </p:sp>
      <p:sp>
        <p:nvSpPr>
          <p:cNvPr id="4" name="AutoShape 2" descr="data:image/jpeg;base64,/9j/4AAQSkZJRgABAQAAAQABAAD/2wCEAAkGBhQQERUUEhQVFRQVFRYXFRUYFxkYGBQUGBUVFxcXFRcXHSYfFxkjGxYVHy8gIycpLSwsGB8xNTAqNSYrLCkBCQoKDgwOGg8PGi8lHyQsLSo1LC0qLCotLCwsLSwtLSovLCwpLCwwKSwsLCwsLywqLCwsLSwsLCwsLCwsLCwsLP/AABEIAMIBAwMBIgACEQEDEQH/xAAbAAABBQEBAAAAAAAAAAAAAAABAAIDBAUGB//EAD0QAAEDAgQDBwIEBAYBBQAAAAEAAhEDIQQSMUEFUWEGEyIycYGRobFCUsHwFCPR4QdicoKS8RUWJENjov/EABsBAAEFAQEAAAAAAAAAAAAAAAABAgMEBQYH/8QANBEAAQMDAgMFCAICAwEAAAAAAQACAwQRIRIxBRNBIlFhcYEUMpGhscHR8CPhFUIGU/Ez/9oADAMBAAIRAxEAPwAgIwiAjC3lhIQjCMIwlQhCUIwjCEJsIwnBiUJLgpbFCEoT6bQSAT/1+4UuIDQ3KNTvuOf76rPqK9kUohAu49Pyp44C5us4CqtIMxsnQnMpQLWQJUc3E4adn8jgXdwQIC44Fh4pQhCXewnMOZQw8cppXBhuL9+yV1M8C4QhOZTzGAnBo3UtNseLmSPonScXhLnRxZdY2xgkBDaZ2C7ZA4YaX9f7KvCt5vFA3Cq4d5eA60m/us7hPE5HiUzm+kav6VmemFmlvfZT0GBusSYi/wAhDG+aBsB87qLG400h4W5nx4RNp0koAnfXf1TOEa6upfVydBYev9KarbyYWsGx+yt8Fqg0yY/G77wPsqnEcWM8tmHSADJBtfXQRsn1caGwxoMuc8jYBvmcetyAo4TaDg5mdJNUYLjjw8VNNXmAtZFsFm46nRFMMLx3j3x4RH205LOHAGAgMa1snXV3rfZbVbh1N93MEiIOhEGRcdVXxWMZTzHNLgCQ3l8BWP8AFOgeCXjT1v8AhWP8o2Zh7HatjH3WXieCEBz3ubn0Y8S0wbeM/iMb6qLBYgMpuouDe8LiQBMVTrmzc+nsqFXjb8RVDA6GvhpEQIlbeK7OOq1mVaJDQIzZhY5TFgLk2jZPmMDRrGGjv+wVJr5LaXZTKWLp92P4pjGEaAi0dORXL4jirziHHCy1gvfywdwNpK9BxnZ9tZwNR5LQZDAAGyOcyTdV6fB8Jnc4uzPeMpmoAcvJrREfCqycVgezSATbw+qcyEtOq6ysPxeu2m01Gd7nkAgS4RYfOqq4Tj1QB57s05sXOMaaXOvsujx3CyaWWjUyEWGbxCOu683rtf3j2Vg57xLWgbO5gDVRMkp58xet1ZY4tHbN/JXsLlL3FuavUfMhrfCN9ToFBxTjtYPAytDtALOI2A6KY4p2Do5SGisSYYDdoIsX5bDe3ysWlTqSXkZrSTZWWsucpTIWjs4WmXYjd7QeU6fCKzRjhu1xP+pJHLPcEntD/H4r1sBOhIBOhdUubQAShOAShCEIUtCpl2B9vomQlCimgbM0tf8AW30T2PLDcJ2Nx77NYzNm11J5kdLbqDFSYNNw8PmabZmgiYncT9VL3Wa0TKFPhLWH8IETZrQBfYgDSPVcfVUbeHOEgkz0HUjxW3DUCcWLOifToNzZjcgQL6c7KAFzzmbZp0nWBy5Sb+kKlxGsS8NbUe1jZLg05czj+Z0SQBt1KdTxb7BpEAAANAMAc5VSarDnunZcPd3/AOv6PgmBtmhnRaRt+/hQ1ca0WLmzyn6RzULqjiIJv0t9VHiqVNj2OygOJyyBuQT8211usuw2O6dgJznVHOs1uSLz5pnYekaqZzJFiRMi2wg3B2KhxFTwOAEmLRaTt9YT8JVefOzIQJmQQTMbfuE/V2cAYSgXyjgsHkJAdUfYSHPkDQ6RZWKzi3WYaTpFhvMxYW+FKxsERAnU/r8QqOPpkseNoJ1OxBj0gKZlU9szXu3FugBSFo0m2ys4tjiPARJHUEjeOsSE7B08gAG22/O4TX4dxIyPy3JO8iIIE6FPLNATmiBJ6eq1uFXq3SNs3Izgg/LCZO8Rxtyd1Va1xqucdLtFo0PL5ViE+jR2aY3jUEneCozSquqQ1g7sDxHTa5EnbktiGqg4falkOd/3AUMkb6x3MZ8Ntlj9o6NQMbVogl9MzAuSLTbf05KXgnGP4hozMdTfpDgQCebXOAB+60AxzjZwHQDxet9vRSDDNBv4j1Mp9XxCKmHMDsnp/XT5KNkJcAx426/2nYnDuYJIkb5YdHrGi5vHcJq1nHI1oFSznFwNtvLoOin47xx7HhlOInxOImYIkAflBsTzkbLWwnE2VLAgOBiNJO+XmFhVPE6l8Y1sHeMK4ynY0FzPqqvD+zzaRa6oe8e0Q10RlH+UDTa+vXZWxVeHwGju4EEG49lBxzjtPDNbnMuLh4Rd2UzJi3JKlj2vaHMMtcJB9fseixHulk/kkF7qfLRthWX1SDcn0tHqsTi3BKNYmo4EP3cN9hb+n1VzHVw3xEyCB4AATM+Ye203VQ1w9ph3hLD4jO4Osct0+Jr4yHtO/wC2RZzbEjBWK3i3ctLRVcXSRlBzCNh4tOcq7xGtUrUWvptLajmx3gIu0TYReT9ljYTAMayXiBo5wkySJHsBf3C6+lgv5LGNMAAX6LpIKRsrjpHaAuD+VDLUcuy8+4lgmsqGn+INmedQj6CFXo14GXKXSRP+kC4W7i+CGrNfMBncS2eWfKPoAU3DcCqCqCGkEG7tQfT+imMcgwRlRl7e9Z7aFE37uoOmse5SXS/+Zw587IdobTcW/RJUTLJf3T8VKA3vXUhFGEV2awUEYRShCRCEYRhObzUU8whjdI7YC6exupwAUlMAaqLGHno3xb67etvumYh8tytjO7SRIaAQS4jfYAc/RR4vQCdTedTFz9YXG0rHzPfxCfZtyB49PQLUksxrY2blYz6Ty51xcn2uT8qzUxzMPTzOt0m7jr+ypOMZqLM7Q3qCCb+36qlwvgnfEVsTLnTLGmwAGhLdxuB91Vo6R9c+/TqnyPEQyn0MS57WueMpIkgiIF4trpCHFanhaZ0qMP8A+o/VP40SKnQtB/QrPxZzN/3N+cwUc9Pypy3uKRrtTbrWa7npKtYarYm1+ewH7KzmumR6f0Vr+DNVmUHK02LhrG4HU6dJKqw0z53iNgyU8uDRc7IcExDqtNznEul7iCeUwLbCAFJisY1rgwz47A+tvutChSDAGtENAgAclFUpkujVpM3AMQZ1ixtC2J+DSsmafeDt7dEyGeJwJd0UpEICkG2Ggspg+1xKo1eJNBO4Gp/UDktCgpf8bI90xsDgeKGwy1zdMAvbJ8FbpOggq1SdBI9Vh4ziUeU7xM9JnqhU4sWtzZhO40tF5VDi74qqZrmbtNj4ha9JwWpEYyM5t1CvVHZRJ2+ipu4sB72BnT+hWXiuKZwWkHvCbDcSJiPhZeJwVWJcMoLr7uIMkkekfUIrXMqp+YRtjPgtKl4NHTw/y9onu2H5T+Idp2UzUAac5OUdGNs0fJJ9TqsD+JqEd6ymYaYFR2jXa+Ec+q6bEYagSxhju2nM5oAHeEC3eHVwF908YWlma2m4hmrhzGtuV4T5KljgHZPmo4OFSNf0A7wb+uVxVam6qM7nlzyYvJMDS/6LRwtd+FyuE+MTE2cNiRvBnrqt/iVOi9zabWht/MAJj21ssfiMvxTg1mYCGNbt4ABJnbVMbMJMEYtf0Vael5cvKLhtv+Vq8S4XVrzXp1GmlkzMEODoaJiDaZBvK5mjxh7czQTDtd5nX0XR0OFV+7h1XI02LWSc2tztPiItyCdhezdFkHKXmRBJm50nQJ8tTStAawenS6qNkdHdrnX7vJa3BsK00x6X5dZCscWxZp0XubeGn7QPrCip4fuPMWgu1bpI30tayo4s94SxhNy0TNuZ+ivcPqGiFzhuTbzWbPHqeO7dLh2MpvoinF6bQ2PQAE/Kq1OJvaLaT/0VUq4EsBM3MiefOFWqVw1t3HSFJJVPtp/2CRkDb36KOsxrnFxMEmUlTzt5/VFVO0prL1EBGEQjC6xYSEIwjCMIQhCixLiAI53U8IFk6qrWU/tMLor2upIn6HByjo0QL6kgX6DSPv7p2TxNPKT72CkhB7oCo19Py+HuiZ0H4U0T9UwcU+q2ddwmQi10gIwn8JpPZqcAjJyUlTJrfjYKjxTAd623mGm09JVDA8Keabu8aGuPlEybbnkTot6EoViWghlk5jhlNbO5rdIXKNw73PyizrieXrGy0ezVUtp9xUGWrSs4fmBJLXtO7TOq2O5GbNAzRE7xyVbHcPzuY9py1GHwu5tPmYRuD91BR0Hsl3A3P2/KkfNzLNOPz+FahKEWmUYWm1wcLjZVnNLTYpsLl8Tgnd5Zs0xfNOrdcvz9PVdJi6mVjjyB/p+q5StxwMzNMjoZ29dAsDjL8tYBnddj/wAZisHyk2FwPv8AvqqmP4j3tVtJktBIazbLcDxW0A2stLFsptY11MucRs62YiZN9rTPRVa7aQpNqQO8IBn1HxupeFYZoGZxObLInyiQZbfeNfVc+dNgdgPmula17JHZ3+HgiHuq/wA8ty5W2gamw09JuqFbirqr2MdJzGBmBEgCSbcrGyk4hxhztsxlxB67yB6bqs3vKrfE4M7lzmNGWDazpJvyF/yqyGNDS52B0THSu1iNpBJ3z4ZstjC4SkA5r4cJBzAnOIGn+k3+T0VjgeFpQ/K2Y8LiTILTJjkNPsqzOJUW0sgjNqb35SVk4SqylTeZJcXOOug2EFJDM4P1OGwsBt6qOqomyRFkRsSb3vfb7dFqDAtp1XnKAA0vkkkNbuJOvsoeB4Zrm5hdziS50Xc6b229OSvPdSbhmh5NRzrHSACNxyKwaeOqYVh7sNIJu4yXMD2gtkGwBEX3IUDhzmu0DN/TyXO1dJJCA57rkrpsTUp4duevUDWjQbk8gBcn0XN47tPUxNqY7miN/wAb49Paw9ymOHf04xBNR2fMHGQW7FojVmnLQaKZmB0inPLwzAHqo4444suy75eipF4b7u6q8OGeoA2XGZLjf3MLqanDabvLIMzIdv6FUcLgXxGSBy0+gWkMMKfiqOawdbfdRTVDnOAYU3W5xu7KwcdGlSS1vky7zzWNWdmDmxfluF3lWgx0PkOEW0PvZcnxGuxr4HnJjTYroTE8RsMg7RUDZAXHTsq9HAsDQCWzCSj7iptogn8xw/1SW8V6QAnAJAIwukWOlCMJIwhCEIwjCUJUJJFsoowkIvhLsmtbCMIpQlSIIwjCUIQgkjCMIQonnLfbfp1TwiQqj63ciC1xaNHC8Dkeo+qqPcIDqPun5H8FXGN9obpHvD5j8hS4xpNN4AklrgBzMGy80aw53mo0nLGuo1t1Xds42Kri2n+Vzp5ADUzpcgb6rHr8CdiWmpTqeKAAHeUtvabkGQsqte2okDY8my3OGSOo2Ey4BPr3LB4Nih3jnviBGUfhB3sd9FbxXEGvrBufIx8kxeDGgnmrnDexpLHd46HOiC0mGRO+jpnlsq7ewRc7MahaAd4c6PUANb7T6rGeYgdTjjyWuOLAM0DJvurNF9OQ1tgACADLXy4ODqgmM+VpBj8x6J3FO5a/vMxJJlwiAXEaxpM36qzT7LU2gDPVMGxkCPhqdS7H0n6irH5XOgSd7eIn3ASxvfVuEbSSPLHmU1lfTQNMgbZx6/hc4TQditYa7NOsdIJOvXRafGauHfTFNkASGzGh3dO6r9uOB0sPSomkC3K9w3MyAZcTebLM4Nw1uMpVfG8VqX8wbhzMsBp6yPqFck4c7mBurYKKPjLOWXFuCf6V53DMzyxpAYA2+YnKIg2/ETBPurOMIaXukucyk1oj8VOcniAkXBF/Rc3gXVnZjTk2vvI5et10HZWhNDEuqS0uysad2m5GWf8ANH/FRsic55Dn2G5t4ZUNVWQOiIYw36X6LTwnFKJqNZ3ZBIlroBaWgHxTNtINtbLUfVPia0AZWhwfZwdOoABEH15rLwPDGU4OctaCAc1zLiSb/hBifVWm4f8AK4OAsLwY91kPMUZB0Xv33WcQLXBypBinEagc4EKjUxtFlswJ6X+qOPwQe05iQN/ERHqNPlYeGw1anUIYGuEyCYIja+oUcMTHAm/psoyXBbbKjXeTXWIif6rN44zMGv1INwtSlhnOE1InaJt7nVDEDKBILoLZixgGT++i0KKp0kxk4P1TC3qs2jwbEFoIgTsXQR6jZJaZ4y8WFNpG3iP6BJIW1pPuj99U7sLpQEQEgjC7tYaUJIgIwhCCMIwklQlCUIowhCCRsjCy+MY51JzDEsMjpm/rGnoVVq5zBEZAL26LQ4dSCrqGxE2uhiOKeNzQTawjc8+qe/iBytkw4+aIkX0E8+ax3nLmeYaT5SeoO4vEgfKrDiTH1WteZBcATcSP9twuQdVzu1EOPaHw8l6AOH0rGt1M9y/r+7+a6DB8Rl5GjI1P5pFgfn4WmLrkeIY9tIuYHABpsBeW3iD7jdbnZxr+5Bf+IlzRyaQIn1uY6ra4TPJ/8XC4HVc9x+jgA9oYbE2xbfG/5WlCxO1Li5gp5oBIkC7nX0aOZMADqeS08RxBjDBMu1gagczyCz8Bgi+ocRUPhgljeWvjP+2YHIytCoLZ/wCIeZ8FgQNdCOa7Hd4o8P4RToUoeBLsuYDTk1nVonfUyT0kxbwMuUESWsPhIbkLhfQC11bwz8zRUgnMARbQHT3jU/oli+8ykNa0yNS6Mp5xF/SVkvc6QlsQJb4AW9TuT322UzDZwMh37z9AoS/MYAgDQfqU84QlpvDoMcgdj1unYEBlJsmTAzHdzt/rKecV0SCGjg/kqnBzj07vIKMvlvaIWAXFYrgmLrV2ywtDXD+YXDKACDIvf2XdFQNxcmAJKkZWB6HqrtDU0TBpifv34+qKx89Qdcg27lX4nwyniKZp1RLTfkQebTsVU4F2bpYNrgyXF58TnQSQJhtgBFzbqtaElr6Wk6rZWfqcBp6Lgsbww4Ws5tLykhwG4Dtp6K1VY3u2i8Zg4iYktAv8uf8AAU/aV0V9/I2PqpqOHzMpusBlE9SXOt+9lxtYeXNIRjp8VrREloVF1ZpOUE7AkDQNOZxMXLRB/RbTsARdpkWI5RtBGqo8NwYY2qG+JwoOvpmJk6bCzVzGJ7W4gZMtQtDWBpFiHETcgzeIVd1FzYGvY7e+/mn8y5LbbLr8VhM7crwYm0FYTuHDD1WkPa4SP5ZdBg8mnQ+io/8ArPExdzT/ALBty2Gqc/joqVxUc0WGWQNRH6dFFFSyxghxx3BWRMG43C6fF8QoNykVGkOFrG3ra3uquMxrAwmQY2BuSquB4tSnK2WzvGp5K9Votdq0GdbD7qqGNjcA8FRuc0uu0YWdSxzSLZfokpRwGnyd8/2SV720DAcUzS1dgAnQkAiF3iwkoShFEBCEEUoRhKhCEYRSQlQXN8X4plL21GiQfCSeVxAXSusFxXF8GTXBewkZi4EA3BlzQVg8YcC1rPVdP/xxwjlcXWFxbKrcQ4o40myx5FgHOAAMyQOqnGNFN0llFjiLBohsaxffr6KlxSkKz2mmIfItETHMK/gcE3O01yHU2uMQJBI/PJsN4ErAaxuBsuxcXMBee0QMW/d1WpVhUe9xEtAAOmW5MAyOhiI+6ko8aDaoDJaMwDsthlJuAeYEnpCeKbKRLTTgmpqRMibRtlhT4irh6RmkIe1ocCbgOIvYyLFK2VoeDlJMDLCbAdr8bf2pMZXcaoblLcPlPh0L6loNRxvOUyATK6J2Ma4QyH2IMeQDfM7SIn49lm0eIgUYdDpJJdoS4mcxaZg+6l4riw6j4LhwaS2PwkAxy9lsNqWhriHXFs9D12XKP4XM57GOZbODuOmTb7odmOId7TdmIL2vOYiIIN2kEbWI/wBq0n4oDr+9o1XO8GGeoS0ZY8BAtJ1II5C3ymcT4q6rWGFw5gkw+p6eaI0Ag/CRlZNJG2OIaQMX+w+5WfXUccFQ5urUtalW72plAcGgEyQBB3tqJ/qr4wbfVQYThzMOwZdGg5idXTqT1sPhVnYouMyYmw2ChmNPSD+ZmqT9/wDFWJdIbsNh+/8AquuwjNjB5yoauEdsQ7poflVHPMf9fZRd7lFyf36LKkqaeXeEDyOfpZThjgey6/mr1DFlrsr5HKdR/ULQWIOJQId4hvO3vsVqYJ7SwZCSOpJI3uSSV0PB6gOBjDrgbA7j8hUaplu1bKx+1XBnVmtfTEvZtu5vTqNfcqliq/dUqQe0jPTETs6TIPKzgfddYVg9rz/LLS0EAsg6kPdNgOcfdTcRp4XBxJ7RG3l1RTuf6BcpieJvNVzGkNBaWEmwgw43Omg+qw64BB6X+4/ULX/8bNVocb1QQOj8pAE+sKjXAq1AGsyTDcok6CCb72JWVEAIwb4/bq31Wcw3VvCU2ktDiYLoJFso58j6dFq4HggyOaSJdHijQAzbqTF1o4fssKbmuc3O1zRlM6HUlwtaI5pHSBzSWZsLlOG9kzCcCa1wOZ0Ag7c10TBYjnz2VZrxpClzgLnpZXP3UrTp2ULqTuqSth45oKHWUmFtBOhAIr1VYKUIwkihKklCKKEIJlUnRsyVBicQQ6AY0UbaziLOP0+vwuW4pxkNDoIxna/1stCnpbkOcpKtIkG17D7wJ6CflU+M4493cCwyuOhLZEewJPyVoYWvEtsCTmmLnnPVQ8Uc2pLHeIus48v76fRYUMEmj2jUNPnnyt3rTinZFK3F7EGy4vC8PcKpq0g4sAOp0/081O3iOd12kgea1hbdMxPFP4fNSuA05Yi0fhIO8iFDg+MOaw+Ew/MBI81/w9VYILs2XewzRuALeuVd4hxYZTaBAiP16rPxHDajWtfnY6dWO2ka2Oo26o4fB0TTc6sHAzYGQBeBbbnKjwdD+JqFveBtNsa/a3pqnNAbso5e23Qeu1t+9XqfAMTWaxzYyuaIOcZY5kebnYBVBxJ2HD6ZqBwDnNBboQ1xEn+i1afGHsqMolxNE+F2RoBY0C0EXA0BOsTebqDjGCbWipkYwBsNY2/hG5iBMQPZX5hS8kFpz81jU3t7aktkHZHw/v0QPHDhqbSIzuBi23P1uPhO7K4AtmuZzukNn8p39Tz5LLo8KNd1I1B4WZib6jN4fY/aV1VOoACSYAuTsANfayzJZ3xtDGOzv5LJrXN1kBuTfNsm5UrGOq1u7cXZcmexPiMhoDuYkmyutwQMPzkNIEi0H3N1m8E4+2rmeKZAnKHkjxNG4ESArYrCvlLT/LN2nSZJvHKVeEtNBADIA51sjuJ71luEjnENwB+lMxOKpMsMz3cmx9ZhRcMDcVTzNOV7Tle3XK7loNoKo4jGtpuqMzNFUOgh2oGoIEyLQeq1OycmgS5oE1XkRo4WE/II9lYoYYqp9nxgC3S/5UlVHyIg4OuVXxnC3xcT6fuVX4NiTTqhv4XeE667e8x8rqVEcIwnNlE6zG6vN4OIpGyQutY7FZ3tWoEPCo8Yxxphgb5nuhvtH6kI4zh80HMF3QXBx3qa5vlWa+CD6lN5/wDjzR6uAH9VYhaZp2ue57uot6KvzCGgDzXkeK4m4VGO3pukRa4M/ot7jHByXtxVG9OrDiZ8hdH0v7XTe1fY+oHuq0G5mOMljdWE6wNxMm2i1uz+ccOhwIILmgERAzgb+pWWKflsfG4YAJ+CuGTLXNKp8ObN3NgA3bO2wJGsrXq1zUIkwGybQBMR9psosPQEaW+55lSOqCb368idvouTNS8AsacHp3q7YE3UZowU8ULKxgoLsrtD5fUbfvkrrsC3qFNDwyeoj5kVj4XyoXTNYbOWMaR5JLV/8cOf0SR/iaz/AKz8vyk5zO9XAnBIIhehBZKUIpQkU172sF3Gw8UoaTskTCquxvICOv8AZTVYcCJ/cqMYdgF5sJJJOg1+n2XK8U4qdbWUz/h3911o01OLXeFGzEyZIseWv103UwpB0FvP9gpHDgi2nOZEbRc2hUO+JcQ0uNOAPy5iCZynWDIvvCxGU5EuurBDT34JP38VdJ7No+ifiGgHwE5gZJGm4I66+0J7ILIAuwTbQtP62/cqviDcxYEAxYQIFv09lTwvEDTqA/hmHeh3/VTRvaJTEfcOP7+hUTySL9VV49QbVbFpkEnSbyZ91hYXjopuyubBb5RIixg5T9V0XaXhxYM9M+B2+uU6/wDFcHxWg4hznZXZYOYWP/Stx0piPKk/fELbouJNjg7B7V+u1lZ7RcWFY2dB+h9gqdKqWthsyRc6DndUMC4Co0u0Bv6LpuKccBaRAuPNztyVks5YDGi6uRSipLppHaTthDgPFcjKhMmbZokC1hPPdX+G1e+a8lxAsAOZi56Khw/tAylSa20XLgB5iREGVTqYovbUNNzWAO8v5hAkggxrHyVXdE5zji3irkdc2MNub4/eq6TB14bGbNlMTOsDW3qq3aHFEsZSZ5qzg3/aIzfWPqsns7jJDmnaD7HX6/dWa7s2NpD8rPuXH+ih5OiUk9MrlqmYyzF62eIUjh8E8s/C0MkkNiREidXa2F5ITuz3EBTw9EZHuLqUyI2e9oBaZ+fRZGMLscW92Hig2oG1JcCM4a6HtGrZYD0XSYDAClTa1sZI8M+a5JknTronThsEYaRcnJvsoGEm6bU4lQ7p7auHqFrnAvJDS6o6xzG4NvgRAsrWA7V4OmxtMPNMNENa9rwQBzMH5JUNXDTsR9vlUcZwtlUQ9vodDN9xfdWoONPZYOaFWfTtcc3XW4LiNKuJpPa8bwZI9RqPdWF5rQ7J1hU/9u8i3nzZC2+8ajQ2+F6Hw6i9lJrar+8qAeJ8RmPp+5XS0lV7QzUAqM0QjO6nQhOSVxQJsKhxirlpHqQP1/RaELM7QN/kzE5SD+n6qpW39nfbuKlhtrF1Rou8DfT9SoXMLnGOU+wj9J+Ezh4c9hhtmmx59PZXuECaj/8ASPqYPpoVw9LSOknDHDBWs99mkjoq9CpcHcFb8LJHDC2oAJynQ+nNa8LoeCQSQukY8YBHxVKpcHAEIJIoroVSSCMJBNfVA5z+91WqKiOnjMkhsFJHGZDYJj8RcgajeOm3NMBndRtqnKAINiCYEudOsjSNITatMxYH2XnNZVS1kpJv4DuC3GwsjsGp1V5yk025z6gD5Jv7KDhtd9Zhc9rWC43m1nZgTYBY/G392aWUGmWg8gYkWkfPutLA491Vp7y2VtuTnwfE76W0lX4qKndCC+7XePXw8FK7VGLgA/UI8MYQ3I9xNNhIbsXgkkZtwANG/OwUZfsBEfdMFeCI5f3UNaqJjWfv/wBfYqpPUyVFg/ooL2vbqpa5lk/lN+cHT6z8rOxFaDa/1Klw7/F4vIbG+x3PpY+yzuKUnUXlj9t/zDmFMyEvYHDpg/b98FDqzZdTwDHNrU3UnXLRBBvmYbf2+FnY7/D6lUdLKj2NOrIzD0EkQPlc1guMnD1mPGx8Q5tOo15fZeohdfQ6Z4Q2QXLcKjLqjddp3WHwTsfQwslrc7iILngGx1AEQAVV432BoYgDIBQcCTLGiHTHmbbltC6ZJaJiZbTbChEr9Wq+VwvE+wLaWFAph1R7XFzzF3eGBlaNm8r6nVYvZTsi+vV/nMcKDZLswczMYMNbodYJjkvVYSUJpGF+r5K17dJy+X8+q5yt2KoNpFtBgY+ZDiSSTfwuJvlM7bwdl59TqH+LJi7QWO/yuAIi3+YQvZAvL+F8GjG1sxnJUfmHPxuLRP1Kz+Jxxxs5lvBOpXOcSCVP2UwD6YIdma10ucQfxtDhTjoMxJWvxbiMS4iMxmP7fvVWKzbAe3tuOggELneJw5z21KzWZDMuDvxAFjQGgk+ZxmNvRc9E59UbHYFX26QC4q1wTGnEg5nnMy2QCPDsTe+nL7rYfT5ev75Lk+EYdzXE0e7rO5Mf4o6MdDz8LZPH8lq9J7NLxe/MGPpyTKqklDrtGEwy6ha6vUaxY4HcLqaT8zQeYlcTV47h48x/4HmrvA+2THO7twhkw10XH+oXsTvstLg0roXlr7gH6qpUR6m4XVwknQhC65Zyam1KQcCCJBsQnwkkIBwUbKvhcI2k0NboPk9SpBTA0AE6wNfVPhKEjWtaAANkpJO6YknQgnJE1JOhBIhOCjNCbk33/spQjCqVFLFUgNlFwFLHK6P3UxtELM4jxnKctMSZguOgVji+JLGQ0XcY1AgRc3WAKeZ0A+/T1WBX1EdGeTTtA7yN1dhYXjXJlXaji/xlxdlNxtI5DS2umoTnVIsBZWMDTBIbANiL/voFUxT3RlNiJMbTN4XPPEksfNkcSL2F1cu33W9yyRiC3MwnyG3Vpu37/RR4/EWn3Hr+7Ktxatlc2oNhlcBuNj8z9FAaxeLDr7KZsV7OUbj0VkYkEW5fueq6ejgqePwze8nM3w5hAcCPaIIi3VcNUc5g8TTkJs6DBO4BXZ9gyTRe4ghpf4esCCR7/ZbvDIi2QtIwQqs57NwquG/w4pteHPqveAQcuUCRMwTM/C6+EYRXRxxsjw0Ki5znboJQjCUKRNQSRhIhCFido+O9w3IwjvHD1DG7ucPsNTssXh4JN2uaXHN4hDiDoSDpIuuiwnAmtqOqPPeVHGZIADfQc+pmNoWfxR2XFGdCwEE6cvuue4xE90Jkd06LTgkYP42+pUeIEQPX3XH8f4fDGVDJdVdVfBMkUg5oYYGxEmeULpKNY1cSKbbggscb+Hcn1EKh2lxP8NxBlWJYzI0t27vJBbHLK5yz+HQaGF79jYD6qeY2IaO664ruyL8vp/Rd5wHtacjGYgd40t88ZnCPzA+YR723VnifYWmf5mHuDfupABm/gcdB0PyuexNQAgOaab2OALSIgER8K7K6alcLDHyKr3ZKF2WJ7KYXENDmNDcwkOpmAfby/RZY/wAO4dLa1urLx8wVT4B2mbQfkLvA43GwP5mrvwtKn5NU3UW2PUKs8viOCo6VLK0N1gAfAhPhGEoWmFWTUE6EoQhNKEJyEIQmoQnJIQmwkikhCIRhEBKE1KsTtM0hrHDQEg9JiJPss3B03OIDASTqeX9F1pbOqLWAaABYtVwltRLzC6191ajqNDdNlWwOEyNv5jr06KjxrAnztv8AmH6rZSVqTh8L4OQBYffvUQmcHal51jvS24WY7CVqZa0sd4oDDl8wOkdbhelYrgVGoZc2DfQka8wLFXKNEMaGjRoAHoBCoQcJLbh5wrDqgdAqfCeHd1QZTcAYHiGozG5sfVXWUw0ANAAGgAgD0A0T4RW61oaLBUySUIShGEk5IhCUJ0JQhCCSKUIQhCx+0uFBpZ/xNgA9CQIPSYWzCr8Qwne0ns/M0gdDqD7GCoaiPmRuZ3hOYbOBXL9kMvfVAfOWy0dLB0fA+UO3XCC8B40Iyu6EeU/vkrXZbAAlz3gZ6byBIuDEH0/t1K6StRD2lrhIIghZ8FPzKQMODv6qd8mmS4XAdie1zg8YbEG3lpOP4SLBhPLkfb07XH8Lp125ajA4fUeh1C4PtH2BrCo59Ad40kkAeZogWM676cl1PZPHVnsdTxDHh9LLD3NID2mYvoXCIMa2VmAutypQkkDT22FYvEP8OyDNF4I/K+x/5AQfgLq+EUXsoU21IztYA6DNxbXe0K7CUKeOBkZJb1UTpHOFimwknIKdR2TUk6EEITUE6EoQhNQhOhBCVNSTkkIQCcEkkiVJFJJIhFIJJISIopJIQkkkkhCKSSSEIhFJJCEEkUkqEEkkkBCo4QRXrx/9R98rleSSUUXu+p+pT3boJJJJ6YN0kCiknITUkkkISQSSQhBJBJCEigUkkISSSSQh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39" y="201533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2349" y="160020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/>
              <a:t>Augusti</a:t>
            </a:r>
          </a:p>
          <a:p>
            <a:r>
              <a:rPr lang="sv-SE" dirty="0"/>
              <a:t>25:e </a:t>
            </a:r>
            <a:r>
              <a:rPr lang="sv-SE" dirty="0" err="1"/>
              <a:t>kl</a:t>
            </a:r>
            <a:r>
              <a:rPr lang="sv-SE" dirty="0"/>
              <a:t> 18-ca 19.30 infomöte på </a:t>
            </a:r>
            <a:r>
              <a:rPr lang="sv-SE" dirty="0" err="1"/>
              <a:t>Skästa</a:t>
            </a:r>
            <a:r>
              <a:rPr lang="sv-SE" dirty="0"/>
              <a:t> i kafeterian</a:t>
            </a:r>
          </a:p>
          <a:p>
            <a:r>
              <a:rPr lang="sv-SE" dirty="0"/>
              <a:t>26-27:e camp (obs medtag oömma träningskläder för fysträning)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Terminsupplägg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30" y="3863181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http://www.skastagard.se/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September</a:t>
            </a:r>
          </a:p>
          <a:p>
            <a:r>
              <a:rPr lang="sv-SE" dirty="0"/>
              <a:t>Idrottsteori, Tränings- och Tävlingslära 1&amp; 2 startar på Celsius</a:t>
            </a:r>
          </a:p>
          <a:p>
            <a:pPr lvl="0"/>
            <a:r>
              <a:rPr lang="sv-SE" dirty="0"/>
              <a:t>För </a:t>
            </a:r>
            <a:r>
              <a:rPr lang="sv-SE" dirty="0" err="1"/>
              <a:t>årsk</a:t>
            </a:r>
            <a:r>
              <a:rPr lang="sv-SE" dirty="0"/>
              <a:t> 1 måndag 2/9 </a:t>
            </a:r>
            <a:r>
              <a:rPr lang="sv-SE" dirty="0" err="1"/>
              <a:t>kl</a:t>
            </a:r>
            <a:r>
              <a:rPr lang="sv-SE" dirty="0"/>
              <a:t> </a:t>
            </a:r>
            <a:r>
              <a:rPr lang="sv-SE" dirty="0" smtClean="0"/>
              <a:t>14.40-15.40</a:t>
            </a:r>
            <a:endParaRPr lang="sv-SE" dirty="0"/>
          </a:p>
          <a:p>
            <a:pPr lvl="0"/>
            <a:r>
              <a:rPr lang="sv-SE" dirty="0"/>
              <a:t>För </a:t>
            </a:r>
            <a:r>
              <a:rPr lang="sv-SE" dirty="0" err="1"/>
              <a:t>årsk</a:t>
            </a:r>
            <a:r>
              <a:rPr lang="sv-SE" dirty="0"/>
              <a:t> 2 onsdag 4/9 </a:t>
            </a:r>
            <a:r>
              <a:rPr lang="sv-SE" dirty="0" err="1"/>
              <a:t>kl</a:t>
            </a:r>
            <a:r>
              <a:rPr lang="sv-SE" dirty="0"/>
              <a:t> </a:t>
            </a:r>
            <a:r>
              <a:rPr lang="sv-SE" dirty="0" smtClean="0"/>
              <a:t>14.40-15.40</a:t>
            </a:r>
            <a:endParaRPr lang="sv-SE" dirty="0"/>
          </a:p>
          <a:p>
            <a:r>
              <a:rPr lang="sv-SE" dirty="0"/>
              <a:t>23-24:e camp </a:t>
            </a:r>
          </a:p>
          <a:p>
            <a:r>
              <a:rPr lang="sv-SE" dirty="0"/>
              <a:t>27:e programträning för Birgitta Bergsten på Lurbo RK </a:t>
            </a:r>
            <a:r>
              <a:rPr lang="sv-SE" dirty="0" err="1"/>
              <a:t>kl</a:t>
            </a:r>
            <a:r>
              <a:rPr lang="sv-SE" dirty="0"/>
              <a:t> 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696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http://www.skastagard.se/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Oktober</a:t>
            </a:r>
          </a:p>
          <a:p>
            <a:r>
              <a:rPr lang="sv-SE" dirty="0"/>
              <a:t>8:e Hoppträning för Louise på </a:t>
            </a:r>
            <a:r>
              <a:rPr lang="sv-SE" dirty="0" err="1"/>
              <a:t>Jälla</a:t>
            </a:r>
            <a:r>
              <a:rPr lang="sv-SE" dirty="0"/>
              <a:t> banbygge </a:t>
            </a:r>
            <a:r>
              <a:rPr lang="sv-SE" dirty="0" err="1"/>
              <a:t>kl</a:t>
            </a:r>
            <a:r>
              <a:rPr lang="sv-SE" dirty="0"/>
              <a:t> 15.30</a:t>
            </a:r>
          </a:p>
          <a:p>
            <a:r>
              <a:rPr lang="sv-SE" dirty="0"/>
              <a:t>14-15:e camp</a:t>
            </a:r>
          </a:p>
          <a:p>
            <a:r>
              <a:rPr lang="sv-SE" dirty="0"/>
              <a:t>25:e programträning för Birgitta Bergsten på Lurbo RK </a:t>
            </a:r>
            <a:r>
              <a:rPr lang="sv-SE" dirty="0" err="1"/>
              <a:t>kl</a:t>
            </a:r>
            <a:r>
              <a:rPr lang="sv-SE" dirty="0"/>
              <a:t> 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37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http://www.skastagard.se/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November</a:t>
            </a:r>
          </a:p>
          <a:p>
            <a:r>
              <a:rPr lang="sv-SE" dirty="0"/>
              <a:t>5:e Hoppträning för Louise på </a:t>
            </a:r>
            <a:r>
              <a:rPr lang="sv-SE" dirty="0" err="1"/>
              <a:t>Jälla</a:t>
            </a:r>
            <a:r>
              <a:rPr lang="sv-SE" dirty="0"/>
              <a:t> banbygge </a:t>
            </a:r>
            <a:r>
              <a:rPr lang="sv-SE" dirty="0" err="1"/>
              <a:t>kl</a:t>
            </a:r>
            <a:r>
              <a:rPr lang="sv-SE" dirty="0"/>
              <a:t> 15.30</a:t>
            </a:r>
          </a:p>
          <a:p>
            <a:r>
              <a:rPr lang="sv-SE" dirty="0"/>
              <a:t>18-19:e camp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790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http://www.skastagard.se/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December</a:t>
            </a:r>
          </a:p>
          <a:p>
            <a:r>
              <a:rPr lang="sv-SE" dirty="0"/>
              <a:t>2-3:e camp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Dessutom </a:t>
            </a:r>
            <a:r>
              <a:rPr lang="sv-SE" dirty="0"/>
              <a:t>under terminen </a:t>
            </a:r>
          </a:p>
          <a:p>
            <a:r>
              <a:rPr lang="sv-SE" dirty="0"/>
              <a:t>2 obligatoriska </a:t>
            </a:r>
            <a:r>
              <a:rPr lang="sv-SE" dirty="0" err="1"/>
              <a:t>clinics</a:t>
            </a:r>
            <a:r>
              <a:rPr lang="sv-SE" dirty="0"/>
              <a:t>  </a:t>
            </a:r>
          </a:p>
          <a:p>
            <a:r>
              <a:rPr lang="sv-SE" dirty="0"/>
              <a:t>1 </a:t>
            </a:r>
            <a:r>
              <a:rPr lang="sv-SE" dirty="0" err="1"/>
              <a:t>fyspass</a:t>
            </a:r>
            <a:r>
              <a:rPr lang="sv-SE" dirty="0"/>
              <a:t>/vecka</a:t>
            </a:r>
          </a:p>
          <a:p>
            <a:r>
              <a:rPr lang="sv-SE" dirty="0"/>
              <a:t>Arrangera en tävling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80" y="1600200"/>
            <a:ext cx="14859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381</Words>
  <Application>Microsoft Office PowerPoint</Application>
  <PresentationFormat>Bildspel på skärmen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 18-19.30 VÄLKOMNA</vt:lpstr>
      <vt:lpstr>Lotta Wanning/TA</vt:lpstr>
      <vt:lpstr>TA Uppgifter</vt:lpstr>
      <vt:lpstr>MÖTES INNEHÅLL</vt:lpstr>
      <vt:lpstr>Terminsupplägg</vt:lpstr>
      <vt:lpstr>http://www.skastagard.se/</vt:lpstr>
      <vt:lpstr>http://www.skastagard.se/</vt:lpstr>
      <vt:lpstr>http://www.skastagard.se/</vt:lpstr>
      <vt:lpstr>http://www.skastagard.se/</vt:lpstr>
      <vt:lpstr>PowerPoint-presentation</vt:lpstr>
      <vt:lpstr>Idrottsteori</vt:lpstr>
      <vt:lpstr>FYSTRÄNING</vt:lpstr>
      <vt:lpstr>KURSPLANER</vt:lpstr>
      <vt:lpstr>RUTINER PÅ SKÄSTA</vt:lpstr>
      <vt:lpstr>HUSET</vt:lpstr>
      <vt:lpstr>Åtgärder</vt:lpstr>
      <vt:lpstr>DEXTER</vt:lpstr>
      <vt:lpstr>”NY ORGANISATION”</vt:lpstr>
      <vt:lpstr>Hjärtscreening</vt:lpstr>
      <vt:lpstr>Idrottsläkare</vt:lpstr>
      <vt:lpstr>PowerPoint-presentation</vt:lpstr>
    </vt:vector>
  </TitlesOfParts>
  <Company>Upplands Idrottsförbund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Andersson</dc:creator>
  <cp:lastModifiedBy>Charlotte Wanning</cp:lastModifiedBy>
  <cp:revision>65</cp:revision>
  <dcterms:created xsi:type="dcterms:W3CDTF">2011-02-01T15:03:41Z</dcterms:created>
  <dcterms:modified xsi:type="dcterms:W3CDTF">2013-08-26T11:18:09Z</dcterms:modified>
</cp:coreProperties>
</file>